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12192000" cy="6858000"/>
  <p:notesSz cx="6858000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gar Römelt" initials="ER" lastIdx="1" clrIdx="0">
    <p:extLst>
      <p:ext uri="{19B8F6BF-5375-455C-9EA6-DF929625EA0E}">
        <p15:presenceInfo xmlns:p15="http://schemas.microsoft.com/office/powerpoint/2012/main" userId="S-1-5-21-3003154673-1247266009-410841090-205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AE535-3373-43A5-92E1-6B1A01DFD3DB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51219"/>
            <a:ext cx="548640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108E2-55A5-4015-9DD7-8CE021A72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24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4">
            <a:extLst>
              <a:ext uri="{FF2B5EF4-FFF2-40B4-BE49-F238E27FC236}">
                <a16:creationId xmlns:a16="http://schemas.microsoft.com/office/drawing/2014/main" id="{57D63F8C-288C-F737-D9AA-75D477EE8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93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B8C8985A-2E7F-5EA9-68D5-1D2AE6BA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44677"/>
              </p:ext>
            </p:extLst>
          </p:nvPr>
        </p:nvGraphicFramePr>
        <p:xfrm>
          <a:off x="0" y="-1"/>
          <a:ext cx="12191999" cy="6857996"/>
        </p:xfrm>
        <a:graphic>
          <a:graphicData uri="http://schemas.openxmlformats.org/drawingml/2006/table">
            <a:tbl>
              <a:tblPr firstRow="1" firstCol="1" bandRow="1"/>
              <a:tblGrid>
                <a:gridCol w="5719329">
                  <a:extLst>
                    <a:ext uri="{9D8B030D-6E8A-4147-A177-3AD203B41FA5}">
                      <a16:colId xmlns:a16="http://schemas.microsoft.com/office/drawing/2014/main" val="3388904878"/>
                    </a:ext>
                  </a:extLst>
                </a:gridCol>
                <a:gridCol w="1190899">
                  <a:extLst>
                    <a:ext uri="{9D8B030D-6E8A-4147-A177-3AD203B41FA5}">
                      <a16:colId xmlns:a16="http://schemas.microsoft.com/office/drawing/2014/main" val="3618813724"/>
                    </a:ext>
                  </a:extLst>
                </a:gridCol>
                <a:gridCol w="1190055">
                  <a:extLst>
                    <a:ext uri="{9D8B030D-6E8A-4147-A177-3AD203B41FA5}">
                      <a16:colId xmlns:a16="http://schemas.microsoft.com/office/drawing/2014/main" val="1233038433"/>
                    </a:ext>
                  </a:extLst>
                </a:gridCol>
                <a:gridCol w="1310994">
                  <a:extLst>
                    <a:ext uri="{9D8B030D-6E8A-4147-A177-3AD203B41FA5}">
                      <a16:colId xmlns:a16="http://schemas.microsoft.com/office/drawing/2014/main" val="2640654473"/>
                    </a:ext>
                  </a:extLst>
                </a:gridCol>
                <a:gridCol w="944822">
                  <a:extLst>
                    <a:ext uri="{9D8B030D-6E8A-4147-A177-3AD203B41FA5}">
                      <a16:colId xmlns:a16="http://schemas.microsoft.com/office/drawing/2014/main" val="633049179"/>
                    </a:ext>
                  </a:extLst>
                </a:gridCol>
                <a:gridCol w="917950">
                  <a:extLst>
                    <a:ext uri="{9D8B030D-6E8A-4147-A177-3AD203B41FA5}">
                      <a16:colId xmlns:a16="http://schemas.microsoft.com/office/drawing/2014/main" val="2783857520"/>
                    </a:ext>
                  </a:extLst>
                </a:gridCol>
                <a:gridCol w="917950">
                  <a:extLst>
                    <a:ext uri="{9D8B030D-6E8A-4147-A177-3AD203B41FA5}">
                      <a16:colId xmlns:a16="http://schemas.microsoft.com/office/drawing/2014/main" val="639495916"/>
                    </a:ext>
                  </a:extLst>
                </a:gridCol>
              </a:tblGrid>
              <a:tr h="3411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6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Konzept der Berufs- und Studienorientierung  am MPG</a:t>
                      </a:r>
                      <a:endParaRPr lang="de-DE" sz="1600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Klasse 8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Klasse 9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Klasse 10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MSS11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MSS12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MSS13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450729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Bewerbungstraining und Lebenslauf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600155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Berufswahlpassordner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87456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Girls &amp; Boys`Day/MINT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562807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Kennenlernen von Berufen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057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Elternabend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09824"/>
                  </a:ext>
                </a:extLst>
              </a:tr>
              <a:tr h="4333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Besuch der Sprungbrettmesse in Ludwigshafen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215431"/>
                  </a:ext>
                </a:extLst>
              </a:tr>
              <a:tr h="4333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Besuch der Hochschulmesse </a:t>
                      </a:r>
                      <a:r>
                        <a:rPr lang="de-DE" sz="1400" b="1" i="0" kern="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Ludwigshafen</a:t>
                      </a:r>
                      <a:endParaRPr lang="de-DE" sz="1400" b="1" i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024930"/>
                  </a:ext>
                </a:extLst>
              </a:tr>
              <a:tr h="83411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Beratungsgespräche nach Bedarf durch die Bundesagentur für Arbeit vor Ort oder am MPG. Die Anmeldung verläuft über die Homepage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902170"/>
                  </a:ext>
                </a:extLst>
              </a:tr>
              <a:tr h="83203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Beratungsgespräche nach Bedarf am Tag der offenen Tür und am Elternsprechtag</a:t>
                      </a: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744169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Betriebspraktikum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76510"/>
                  </a:ext>
                </a:extLst>
              </a:tr>
              <a:tr h="3293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Sozialpraktikum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241350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Blocktage</a:t>
                      </a:r>
                      <a:endParaRPr lang="de-DE" sz="1400" i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755583"/>
                  </a:ext>
                </a:extLst>
              </a:tr>
              <a:tr h="3308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Wege nach dem Abitur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323195"/>
                  </a:ext>
                </a:extLst>
              </a:tr>
              <a:tr h="3736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Tag der offenen Tür an Universitäten, Hochschulen etc.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29751"/>
                  </a:ext>
                </a:extLst>
              </a:tr>
              <a:tr h="63415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Möglichkeiten zur Information rund um das Thema Berufs- und Studienorientierung über die Homepage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430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38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2">
            <a:extLst>
              <a:ext uri="{FF2B5EF4-FFF2-40B4-BE49-F238E27FC236}">
                <a16:creationId xmlns:a16="http://schemas.microsoft.com/office/drawing/2014/main" id="{3F5760FA-7776-2C39-4247-CE3074879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628" y="1377989"/>
            <a:ext cx="1102806" cy="37511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Freiwillig</a:t>
            </a:r>
            <a:endParaRPr kumimoji="0" lang="de-DE" altLang="de-DE" sz="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F68353B5-673E-F5A0-EDD0-056C65936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216" y="1377990"/>
            <a:ext cx="1202455" cy="4050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Verpflichtend</a:t>
            </a:r>
            <a:endParaRPr kumimoji="0" lang="de-DE" altLang="de-DE" sz="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1B69B1BF-3FE1-F328-8572-42A164CC2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721" y="1377990"/>
            <a:ext cx="1906957" cy="3751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Eigenverantwortlich</a:t>
            </a:r>
            <a:endParaRPr kumimoji="0" lang="de-DE" altLang="de-DE" sz="800" b="1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id="{57D63F8C-288C-F737-D9AA-75D477EE8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93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1559E896-01EC-0DD6-5020-47486FEC0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679349"/>
              </p:ext>
            </p:extLst>
          </p:nvPr>
        </p:nvGraphicFramePr>
        <p:xfrm>
          <a:off x="0" y="0"/>
          <a:ext cx="12192001" cy="622026"/>
        </p:xfrm>
        <a:graphic>
          <a:graphicData uri="http://schemas.openxmlformats.org/drawingml/2006/table">
            <a:tbl>
              <a:tblPr firstRow="1" firstCol="1" bandRow="1"/>
              <a:tblGrid>
                <a:gridCol w="5719330">
                  <a:extLst>
                    <a:ext uri="{9D8B030D-6E8A-4147-A177-3AD203B41FA5}">
                      <a16:colId xmlns:a16="http://schemas.microsoft.com/office/drawing/2014/main" val="979939448"/>
                    </a:ext>
                  </a:extLst>
                </a:gridCol>
                <a:gridCol w="1190900">
                  <a:extLst>
                    <a:ext uri="{9D8B030D-6E8A-4147-A177-3AD203B41FA5}">
                      <a16:colId xmlns:a16="http://schemas.microsoft.com/office/drawing/2014/main" val="347619572"/>
                    </a:ext>
                  </a:extLst>
                </a:gridCol>
                <a:gridCol w="1190055">
                  <a:extLst>
                    <a:ext uri="{9D8B030D-6E8A-4147-A177-3AD203B41FA5}">
                      <a16:colId xmlns:a16="http://schemas.microsoft.com/office/drawing/2014/main" val="4188866905"/>
                    </a:ext>
                  </a:extLst>
                </a:gridCol>
                <a:gridCol w="1310994">
                  <a:extLst>
                    <a:ext uri="{9D8B030D-6E8A-4147-A177-3AD203B41FA5}">
                      <a16:colId xmlns:a16="http://schemas.microsoft.com/office/drawing/2014/main" val="3652127984"/>
                    </a:ext>
                  </a:extLst>
                </a:gridCol>
                <a:gridCol w="944822">
                  <a:extLst>
                    <a:ext uri="{9D8B030D-6E8A-4147-A177-3AD203B41FA5}">
                      <a16:colId xmlns:a16="http://schemas.microsoft.com/office/drawing/2014/main" val="933870608"/>
                    </a:ext>
                  </a:extLst>
                </a:gridCol>
                <a:gridCol w="917950">
                  <a:extLst>
                    <a:ext uri="{9D8B030D-6E8A-4147-A177-3AD203B41FA5}">
                      <a16:colId xmlns:a16="http://schemas.microsoft.com/office/drawing/2014/main" val="1489145814"/>
                    </a:ext>
                  </a:extLst>
                </a:gridCol>
                <a:gridCol w="917950">
                  <a:extLst>
                    <a:ext uri="{9D8B030D-6E8A-4147-A177-3AD203B41FA5}">
                      <a16:colId xmlns:a16="http://schemas.microsoft.com/office/drawing/2014/main" val="3464950000"/>
                    </a:ext>
                  </a:extLst>
                </a:gridCol>
              </a:tblGrid>
              <a:tr h="30990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Besuch einer Universität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231414"/>
                  </a:ext>
                </a:extLst>
              </a:tr>
              <a:tr h="312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i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Betriebetag (im November)</a:t>
                      </a:r>
                      <a:endParaRPr lang="de-DE" sz="1400" i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400" b="1" kern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e-DE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403" marR="38403" marT="66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42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025555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199</Words>
  <Application>Microsoft Office PowerPoint</Application>
  <PresentationFormat>Breitbild</PresentationFormat>
  <Paragraphs>112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Segment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Konzept berufsorientierung  am MPG</dc:title>
  <dc:creator>Edgar Römelt</dc:creator>
  <cp:lastModifiedBy>Michael Möbius</cp:lastModifiedBy>
  <cp:revision>56</cp:revision>
  <cp:lastPrinted>2018-01-29T07:56:07Z</cp:lastPrinted>
  <dcterms:created xsi:type="dcterms:W3CDTF">2015-03-11T08:25:57Z</dcterms:created>
  <dcterms:modified xsi:type="dcterms:W3CDTF">2024-04-15T20:21:19Z</dcterms:modified>
</cp:coreProperties>
</file>